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057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483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057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0608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проект.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66223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Инновационная активность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Экспертность и профессиональное развитие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72005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Дополнительный критерий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165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63292"/>
            <a:ext cx="4006907" cy="554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организаций Госкорпорации «Росатом», который соответствует общим требованиям приказа.
В конкурсе не принимают участие: должности дивизиона, обеспечивающие процессы корпоративных функций.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Композитчик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Композитчик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ИННОВАЦИОННАЯ АКТИВНОСТЬ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ЭКСПЕРТНОСТЬ И ПРОФЕССИОНАЛЬНОЕ РАЗВИТИЕ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ДОПОЛНИТЕЛЬНЫЙ КРИТЕРИЙ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66968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Инновационная активность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Разработка и реализация инновационных проектов/инициатив, внедрение новых методик или технологий производства, оптимизация процессов, развитие ПСР, участие в научно-исследовательской деятельности.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Качественные и количественные результаты достижения, личный вклад в общий результат: рост производительности труда, экономический эффект, перевыполнение плановых показателей, улучшение качества и стабильности процессов, снижение временных или иных затрат, оптимизация рабочих процессов, снижение рисков в области безопасности, а также иные значимые результаты.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Экспертность и профессиональное развитие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Экспертиза работника, обладание уникальными знаниями/умениями, представленность в профессиональных сообществах, кооперация с вузами, участие в научной деятельности, преподавательская практика, публикация научных статей, патенты (при наличии), участие в профессиональных конкурсах/премиях, наставничество, наличие профессиональных наград и знаков признания, повышение квалификации, успешное прохождение аттестаций.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Приверженность культуре безопасности и культуре безопасного поведения, отсутствие нарушений в области охраны труда, наличие инициатив в области развития культуры безопасности.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53720</TotalTime>
  <Words>2190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2026-02-11T07:16:13Z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